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5" r:id="rId1"/>
    <p:sldMasterId id="2147483890" r:id="rId2"/>
    <p:sldMasterId id="2147483903" r:id="rId3"/>
    <p:sldMasterId id="2147483876" r:id="rId4"/>
    <p:sldMasterId id="2147483864" r:id="rId5"/>
  </p:sldMasterIdLst>
  <p:sldIdLst>
    <p:sldId id="256" r:id="rId6"/>
    <p:sldId id="271" r:id="rId7"/>
    <p:sldId id="259" r:id="rId8"/>
    <p:sldId id="262" r:id="rId9"/>
    <p:sldId id="263" r:id="rId10"/>
    <p:sldId id="280" r:id="rId11"/>
    <p:sldId id="261" r:id="rId12"/>
    <p:sldId id="273" r:id="rId13"/>
    <p:sldId id="272" r:id="rId14"/>
    <p:sldId id="274" r:id="rId15"/>
    <p:sldId id="275" r:id="rId16"/>
    <p:sldId id="267" r:id="rId17"/>
    <p:sldId id="266" r:id="rId18"/>
    <p:sldId id="269" r:id="rId19"/>
    <p:sldId id="265" r:id="rId20"/>
    <p:sldId id="270" r:id="rId21"/>
    <p:sldId id="276" r:id="rId22"/>
    <p:sldId id="277" r:id="rId23"/>
    <p:sldId id="278" r:id="rId24"/>
    <p:sldId id="279" r:id="rId25"/>
    <p:sldId id="281" r:id="rId26"/>
    <p:sldId id="282" r:id="rId27"/>
    <p:sldId id="283"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2480"/>
  </p:normalViewPr>
  <p:slideViewPr>
    <p:cSldViewPr snapToGrid="0" snapToObjects="1">
      <p:cViewPr>
        <p:scale>
          <a:sx n="99" d="100"/>
          <a:sy n="99" d="100"/>
        </p:scale>
        <p:origin x="161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A9130ED2-7C85-F749-886F-E79EF9170F8B}"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5D316DD-D56C-CC46-B007-DA301D6F444D}" type="slidenum">
              <a:rPr lang="fr-FR" smtClean="0"/>
              <a:t>‹#›</a:t>
            </a:fld>
            <a:endParaRPr lang="fr-FR"/>
          </a:p>
        </p:txBody>
      </p:sp>
    </p:spTree>
    <p:extLst>
      <p:ext uri="{BB962C8B-B14F-4D97-AF65-F5344CB8AC3E}">
        <p14:creationId xmlns:p14="http://schemas.microsoft.com/office/powerpoint/2010/main" val="1705380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9130ED2-7C85-F749-886F-E79EF9170F8B}"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5D316DD-D56C-CC46-B007-DA301D6F444D}" type="slidenum">
              <a:rPr lang="fr-FR" smtClean="0"/>
              <a:t>‹#›</a:t>
            </a:fld>
            <a:endParaRPr lang="fr-FR"/>
          </a:p>
        </p:txBody>
      </p:sp>
    </p:spTree>
    <p:extLst>
      <p:ext uri="{BB962C8B-B14F-4D97-AF65-F5344CB8AC3E}">
        <p14:creationId xmlns:p14="http://schemas.microsoft.com/office/powerpoint/2010/main" val="1914406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9130ED2-7C85-F749-886F-E79EF9170F8B}"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5D316DD-D56C-CC46-B007-DA301D6F444D}" type="slidenum">
              <a:rPr lang="fr-FR" smtClean="0"/>
              <a:t>‹#›</a:t>
            </a:fld>
            <a:endParaRPr lang="fr-FR"/>
          </a:p>
        </p:txBody>
      </p:sp>
    </p:spTree>
    <p:extLst>
      <p:ext uri="{BB962C8B-B14F-4D97-AF65-F5344CB8AC3E}">
        <p14:creationId xmlns:p14="http://schemas.microsoft.com/office/powerpoint/2010/main" val="1827340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16EB1B8C-F146-6E4D-81BB-51DAB3C21888}"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364D53D-E283-D440-8F4E-87065183ED56}" type="slidenum">
              <a:rPr lang="fr-FR" smtClean="0"/>
              <a:t>‹#›</a:t>
            </a:fld>
            <a:endParaRPr lang="fr-FR"/>
          </a:p>
        </p:txBody>
      </p:sp>
    </p:spTree>
    <p:extLst>
      <p:ext uri="{BB962C8B-B14F-4D97-AF65-F5344CB8AC3E}">
        <p14:creationId xmlns:p14="http://schemas.microsoft.com/office/powerpoint/2010/main" val="54183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6EB1B8C-F146-6E4D-81BB-51DAB3C21888}"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364D53D-E283-D440-8F4E-87065183ED56}" type="slidenum">
              <a:rPr lang="fr-FR" smtClean="0"/>
              <a:t>‹#›</a:t>
            </a:fld>
            <a:endParaRPr lang="fr-FR"/>
          </a:p>
        </p:txBody>
      </p:sp>
    </p:spTree>
    <p:extLst>
      <p:ext uri="{BB962C8B-B14F-4D97-AF65-F5344CB8AC3E}">
        <p14:creationId xmlns:p14="http://schemas.microsoft.com/office/powerpoint/2010/main" val="135892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16EB1B8C-F146-6E4D-81BB-51DAB3C21888}"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364D53D-E283-D440-8F4E-87065183ED56}" type="slidenum">
              <a:rPr lang="fr-FR" smtClean="0"/>
              <a:t>‹#›</a:t>
            </a:fld>
            <a:endParaRPr lang="fr-FR"/>
          </a:p>
        </p:txBody>
      </p:sp>
    </p:spTree>
    <p:extLst>
      <p:ext uri="{BB962C8B-B14F-4D97-AF65-F5344CB8AC3E}">
        <p14:creationId xmlns:p14="http://schemas.microsoft.com/office/powerpoint/2010/main" val="1165676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16EB1B8C-F146-6E4D-81BB-51DAB3C21888}" type="datetimeFigureOut">
              <a:rPr lang="fr-FR" smtClean="0"/>
              <a:t>03/04/2023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364D53D-E283-D440-8F4E-87065183ED56}" type="slidenum">
              <a:rPr lang="fr-FR" smtClean="0"/>
              <a:t>‹#›</a:t>
            </a:fld>
            <a:endParaRPr lang="fr-FR"/>
          </a:p>
        </p:txBody>
      </p:sp>
    </p:spTree>
    <p:extLst>
      <p:ext uri="{BB962C8B-B14F-4D97-AF65-F5344CB8AC3E}">
        <p14:creationId xmlns:p14="http://schemas.microsoft.com/office/powerpoint/2010/main" val="38077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16EB1B8C-F146-6E4D-81BB-51DAB3C21888}" type="datetimeFigureOut">
              <a:rPr lang="fr-FR" smtClean="0"/>
              <a:t>03/04/2023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F364D53D-E283-D440-8F4E-87065183ED56}" type="slidenum">
              <a:rPr lang="fr-FR" smtClean="0"/>
              <a:t>‹#›</a:t>
            </a:fld>
            <a:endParaRPr lang="fr-FR"/>
          </a:p>
        </p:txBody>
      </p:sp>
    </p:spTree>
    <p:extLst>
      <p:ext uri="{BB962C8B-B14F-4D97-AF65-F5344CB8AC3E}">
        <p14:creationId xmlns:p14="http://schemas.microsoft.com/office/powerpoint/2010/main" val="23575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16EB1B8C-F146-6E4D-81BB-51DAB3C21888}" type="datetimeFigureOut">
              <a:rPr lang="fr-FR" smtClean="0"/>
              <a:t>03/04/2023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F364D53D-E283-D440-8F4E-87065183ED56}" type="slidenum">
              <a:rPr lang="fr-FR" smtClean="0"/>
              <a:t>‹#›</a:t>
            </a:fld>
            <a:endParaRPr lang="fr-FR"/>
          </a:p>
        </p:txBody>
      </p:sp>
    </p:spTree>
    <p:extLst>
      <p:ext uri="{BB962C8B-B14F-4D97-AF65-F5344CB8AC3E}">
        <p14:creationId xmlns:p14="http://schemas.microsoft.com/office/powerpoint/2010/main" val="1095479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6EB1B8C-F146-6E4D-81BB-51DAB3C21888}" type="datetimeFigureOut">
              <a:rPr lang="fr-FR" smtClean="0"/>
              <a:t>03/04/2023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364D53D-E283-D440-8F4E-87065183ED56}" type="slidenum">
              <a:rPr lang="fr-FR" smtClean="0"/>
              <a:t>‹#›</a:t>
            </a:fld>
            <a:endParaRPr lang="fr-FR"/>
          </a:p>
        </p:txBody>
      </p:sp>
    </p:spTree>
    <p:extLst>
      <p:ext uri="{BB962C8B-B14F-4D97-AF65-F5344CB8AC3E}">
        <p14:creationId xmlns:p14="http://schemas.microsoft.com/office/powerpoint/2010/main" val="13458608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16EB1B8C-F146-6E4D-81BB-51DAB3C21888}" type="datetimeFigureOut">
              <a:rPr lang="fr-FR" smtClean="0"/>
              <a:t>03/04/2023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364D53D-E283-D440-8F4E-87065183ED56}" type="slidenum">
              <a:rPr lang="fr-FR" smtClean="0"/>
              <a:t>‹#›</a:t>
            </a:fld>
            <a:endParaRPr lang="fr-FR"/>
          </a:p>
        </p:txBody>
      </p:sp>
    </p:spTree>
    <p:extLst>
      <p:ext uri="{BB962C8B-B14F-4D97-AF65-F5344CB8AC3E}">
        <p14:creationId xmlns:p14="http://schemas.microsoft.com/office/powerpoint/2010/main" val="437884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9130ED2-7C85-F749-886F-E79EF9170F8B}"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5D316DD-D56C-CC46-B007-DA301D6F444D}" type="slidenum">
              <a:rPr lang="fr-FR" smtClean="0"/>
              <a:t>‹#›</a:t>
            </a:fld>
            <a:endParaRPr lang="fr-FR"/>
          </a:p>
        </p:txBody>
      </p:sp>
    </p:spTree>
    <p:extLst>
      <p:ext uri="{BB962C8B-B14F-4D97-AF65-F5344CB8AC3E}">
        <p14:creationId xmlns:p14="http://schemas.microsoft.com/office/powerpoint/2010/main" val="20062012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16EB1B8C-F146-6E4D-81BB-51DAB3C21888}" type="datetimeFigureOut">
              <a:rPr lang="fr-FR" smtClean="0"/>
              <a:t>03/04/2023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364D53D-E283-D440-8F4E-87065183ED56}" type="slidenum">
              <a:rPr lang="fr-FR" smtClean="0"/>
              <a:t>‹#›</a:t>
            </a:fld>
            <a:endParaRPr lang="fr-FR"/>
          </a:p>
        </p:txBody>
      </p:sp>
    </p:spTree>
    <p:extLst>
      <p:ext uri="{BB962C8B-B14F-4D97-AF65-F5344CB8AC3E}">
        <p14:creationId xmlns:p14="http://schemas.microsoft.com/office/powerpoint/2010/main" val="904171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6EB1B8C-F146-6E4D-81BB-51DAB3C21888}"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364D53D-E283-D440-8F4E-87065183ED56}" type="slidenum">
              <a:rPr lang="fr-FR" smtClean="0"/>
              <a:t>‹#›</a:t>
            </a:fld>
            <a:endParaRPr lang="fr-FR"/>
          </a:p>
        </p:txBody>
      </p:sp>
    </p:spTree>
    <p:extLst>
      <p:ext uri="{BB962C8B-B14F-4D97-AF65-F5344CB8AC3E}">
        <p14:creationId xmlns:p14="http://schemas.microsoft.com/office/powerpoint/2010/main" val="13698327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6EB1B8C-F146-6E4D-81BB-51DAB3C21888}"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364D53D-E283-D440-8F4E-87065183ED56}" type="slidenum">
              <a:rPr lang="fr-FR" smtClean="0"/>
              <a:t>‹#›</a:t>
            </a:fld>
            <a:endParaRPr lang="fr-FR"/>
          </a:p>
        </p:txBody>
      </p:sp>
    </p:spTree>
    <p:extLst>
      <p:ext uri="{BB962C8B-B14F-4D97-AF65-F5344CB8AC3E}">
        <p14:creationId xmlns:p14="http://schemas.microsoft.com/office/powerpoint/2010/main" val="17536443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16EB1B8C-F146-6E4D-81BB-51DAB3C21888}" type="datetimeFigureOut">
              <a:rPr lang="fr-FR" smtClean="0"/>
              <a:t>03/04/2023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F364D53D-E283-D440-8F4E-87065183ED56}" type="slidenum">
              <a:rPr lang="fr-FR" smtClean="0"/>
              <a:t>‹#›</a:t>
            </a:fld>
            <a:endParaRPr lang="fr-FR"/>
          </a:p>
        </p:txBody>
      </p:sp>
    </p:spTree>
    <p:extLst>
      <p:ext uri="{BB962C8B-B14F-4D97-AF65-F5344CB8AC3E}">
        <p14:creationId xmlns:p14="http://schemas.microsoft.com/office/powerpoint/2010/main" val="14345652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1BFE29AB-C21D-7D43-AD1A-C6159C5F058F}"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62FBE3CD-4A0C-C748-91F3-48A4AFF5B724}" type="slidenum">
              <a:rPr lang="fr-FR" smtClean="0"/>
              <a:t>‹#›</a:t>
            </a:fld>
            <a:endParaRPr lang="fr-FR"/>
          </a:p>
        </p:txBody>
      </p:sp>
    </p:spTree>
    <p:extLst>
      <p:ext uri="{BB962C8B-B14F-4D97-AF65-F5344CB8AC3E}">
        <p14:creationId xmlns:p14="http://schemas.microsoft.com/office/powerpoint/2010/main" val="14944465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BFE29AB-C21D-7D43-AD1A-C6159C5F058F}"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62FBE3CD-4A0C-C748-91F3-48A4AFF5B724}" type="slidenum">
              <a:rPr lang="fr-FR" smtClean="0"/>
              <a:t>‹#›</a:t>
            </a:fld>
            <a:endParaRPr lang="fr-FR"/>
          </a:p>
        </p:txBody>
      </p:sp>
    </p:spTree>
    <p:extLst>
      <p:ext uri="{BB962C8B-B14F-4D97-AF65-F5344CB8AC3E}">
        <p14:creationId xmlns:p14="http://schemas.microsoft.com/office/powerpoint/2010/main" val="1949011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1BFE29AB-C21D-7D43-AD1A-C6159C5F058F}"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62FBE3CD-4A0C-C748-91F3-48A4AFF5B724}" type="slidenum">
              <a:rPr lang="fr-FR" smtClean="0"/>
              <a:t>‹#›</a:t>
            </a:fld>
            <a:endParaRPr lang="fr-FR"/>
          </a:p>
        </p:txBody>
      </p:sp>
    </p:spTree>
    <p:extLst>
      <p:ext uri="{BB962C8B-B14F-4D97-AF65-F5344CB8AC3E}">
        <p14:creationId xmlns:p14="http://schemas.microsoft.com/office/powerpoint/2010/main" val="7907974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1BFE29AB-C21D-7D43-AD1A-C6159C5F058F}" type="datetimeFigureOut">
              <a:rPr lang="fr-FR" smtClean="0"/>
              <a:t>03/04/2023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62FBE3CD-4A0C-C748-91F3-48A4AFF5B724}" type="slidenum">
              <a:rPr lang="fr-FR" smtClean="0"/>
              <a:t>‹#›</a:t>
            </a:fld>
            <a:endParaRPr lang="fr-FR"/>
          </a:p>
        </p:txBody>
      </p:sp>
    </p:spTree>
    <p:extLst>
      <p:ext uri="{BB962C8B-B14F-4D97-AF65-F5344CB8AC3E}">
        <p14:creationId xmlns:p14="http://schemas.microsoft.com/office/powerpoint/2010/main" val="1566693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1BFE29AB-C21D-7D43-AD1A-C6159C5F058F}" type="datetimeFigureOut">
              <a:rPr lang="fr-FR" smtClean="0"/>
              <a:t>03/04/2023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62FBE3CD-4A0C-C748-91F3-48A4AFF5B724}" type="slidenum">
              <a:rPr lang="fr-FR" smtClean="0"/>
              <a:t>‹#›</a:t>
            </a:fld>
            <a:endParaRPr lang="fr-FR"/>
          </a:p>
        </p:txBody>
      </p:sp>
    </p:spTree>
    <p:extLst>
      <p:ext uri="{BB962C8B-B14F-4D97-AF65-F5344CB8AC3E}">
        <p14:creationId xmlns:p14="http://schemas.microsoft.com/office/powerpoint/2010/main" val="3269486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1BFE29AB-C21D-7D43-AD1A-C6159C5F058F}" type="datetimeFigureOut">
              <a:rPr lang="fr-FR" smtClean="0"/>
              <a:t>03/04/2023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62FBE3CD-4A0C-C748-91F3-48A4AFF5B724}" type="slidenum">
              <a:rPr lang="fr-FR" smtClean="0"/>
              <a:t>‹#›</a:t>
            </a:fld>
            <a:endParaRPr lang="fr-FR"/>
          </a:p>
        </p:txBody>
      </p:sp>
    </p:spTree>
    <p:extLst>
      <p:ext uri="{BB962C8B-B14F-4D97-AF65-F5344CB8AC3E}">
        <p14:creationId xmlns:p14="http://schemas.microsoft.com/office/powerpoint/2010/main" val="176336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A9130ED2-7C85-F749-886F-E79EF9170F8B}"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5D316DD-D56C-CC46-B007-DA301D6F444D}" type="slidenum">
              <a:rPr lang="fr-FR" smtClean="0"/>
              <a:t>‹#›</a:t>
            </a:fld>
            <a:endParaRPr lang="fr-FR"/>
          </a:p>
        </p:txBody>
      </p:sp>
    </p:spTree>
    <p:extLst>
      <p:ext uri="{BB962C8B-B14F-4D97-AF65-F5344CB8AC3E}">
        <p14:creationId xmlns:p14="http://schemas.microsoft.com/office/powerpoint/2010/main" val="584120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BFE29AB-C21D-7D43-AD1A-C6159C5F058F}" type="datetimeFigureOut">
              <a:rPr lang="fr-FR" smtClean="0"/>
              <a:t>03/04/2023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62FBE3CD-4A0C-C748-91F3-48A4AFF5B724}" type="slidenum">
              <a:rPr lang="fr-FR" smtClean="0"/>
              <a:t>‹#›</a:t>
            </a:fld>
            <a:endParaRPr lang="fr-FR"/>
          </a:p>
        </p:txBody>
      </p:sp>
    </p:spTree>
    <p:extLst>
      <p:ext uri="{BB962C8B-B14F-4D97-AF65-F5344CB8AC3E}">
        <p14:creationId xmlns:p14="http://schemas.microsoft.com/office/powerpoint/2010/main" val="15669737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1BFE29AB-C21D-7D43-AD1A-C6159C5F058F}" type="datetimeFigureOut">
              <a:rPr lang="fr-FR" smtClean="0"/>
              <a:t>03/04/2023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62FBE3CD-4A0C-C748-91F3-48A4AFF5B724}" type="slidenum">
              <a:rPr lang="fr-FR" smtClean="0"/>
              <a:t>‹#›</a:t>
            </a:fld>
            <a:endParaRPr lang="fr-FR"/>
          </a:p>
        </p:txBody>
      </p:sp>
    </p:spTree>
    <p:extLst>
      <p:ext uri="{BB962C8B-B14F-4D97-AF65-F5344CB8AC3E}">
        <p14:creationId xmlns:p14="http://schemas.microsoft.com/office/powerpoint/2010/main" val="1535584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1BFE29AB-C21D-7D43-AD1A-C6159C5F058F}" type="datetimeFigureOut">
              <a:rPr lang="fr-FR" smtClean="0"/>
              <a:t>03/04/2023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62FBE3CD-4A0C-C748-91F3-48A4AFF5B724}" type="slidenum">
              <a:rPr lang="fr-FR" smtClean="0"/>
              <a:t>‹#›</a:t>
            </a:fld>
            <a:endParaRPr lang="fr-FR"/>
          </a:p>
        </p:txBody>
      </p:sp>
    </p:spTree>
    <p:extLst>
      <p:ext uri="{BB962C8B-B14F-4D97-AF65-F5344CB8AC3E}">
        <p14:creationId xmlns:p14="http://schemas.microsoft.com/office/powerpoint/2010/main" val="104793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BFE29AB-C21D-7D43-AD1A-C6159C5F058F}"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62FBE3CD-4A0C-C748-91F3-48A4AFF5B724}" type="slidenum">
              <a:rPr lang="fr-FR" smtClean="0"/>
              <a:t>‹#›</a:t>
            </a:fld>
            <a:endParaRPr lang="fr-FR"/>
          </a:p>
        </p:txBody>
      </p:sp>
    </p:spTree>
    <p:extLst>
      <p:ext uri="{BB962C8B-B14F-4D97-AF65-F5344CB8AC3E}">
        <p14:creationId xmlns:p14="http://schemas.microsoft.com/office/powerpoint/2010/main" val="322604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BFE29AB-C21D-7D43-AD1A-C6159C5F058F}"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62FBE3CD-4A0C-C748-91F3-48A4AFF5B724}" type="slidenum">
              <a:rPr lang="fr-FR" smtClean="0"/>
              <a:t>‹#›</a:t>
            </a:fld>
            <a:endParaRPr lang="fr-FR"/>
          </a:p>
        </p:txBody>
      </p:sp>
    </p:spTree>
    <p:extLst>
      <p:ext uri="{BB962C8B-B14F-4D97-AF65-F5344CB8AC3E}">
        <p14:creationId xmlns:p14="http://schemas.microsoft.com/office/powerpoint/2010/main" val="17602492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99EB66C4-9954-A942-BF0C-DA244D6120E3}"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59718F-1CD7-2B41-A89F-87BF5B3F5F1D}" type="slidenum">
              <a:rPr lang="fr-FR" smtClean="0"/>
              <a:t>‹#›</a:t>
            </a:fld>
            <a:endParaRPr lang="fr-FR"/>
          </a:p>
        </p:txBody>
      </p:sp>
    </p:spTree>
    <p:extLst>
      <p:ext uri="{BB962C8B-B14F-4D97-AF65-F5344CB8AC3E}">
        <p14:creationId xmlns:p14="http://schemas.microsoft.com/office/powerpoint/2010/main" val="5795356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9EB66C4-9954-A942-BF0C-DA244D6120E3}"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59718F-1CD7-2B41-A89F-87BF5B3F5F1D}" type="slidenum">
              <a:rPr lang="fr-FR" smtClean="0"/>
              <a:t>‹#›</a:t>
            </a:fld>
            <a:endParaRPr lang="fr-FR"/>
          </a:p>
        </p:txBody>
      </p:sp>
    </p:spTree>
    <p:extLst>
      <p:ext uri="{BB962C8B-B14F-4D97-AF65-F5344CB8AC3E}">
        <p14:creationId xmlns:p14="http://schemas.microsoft.com/office/powerpoint/2010/main" val="14165908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99EB66C4-9954-A942-BF0C-DA244D6120E3}"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59718F-1CD7-2B41-A89F-87BF5B3F5F1D}" type="slidenum">
              <a:rPr lang="fr-FR" smtClean="0"/>
              <a:t>‹#›</a:t>
            </a:fld>
            <a:endParaRPr lang="fr-FR"/>
          </a:p>
        </p:txBody>
      </p:sp>
    </p:spTree>
    <p:extLst>
      <p:ext uri="{BB962C8B-B14F-4D97-AF65-F5344CB8AC3E}">
        <p14:creationId xmlns:p14="http://schemas.microsoft.com/office/powerpoint/2010/main" val="16394952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99EB66C4-9954-A942-BF0C-DA244D6120E3}" type="datetimeFigureOut">
              <a:rPr lang="fr-FR" smtClean="0"/>
              <a:t>03/04/2023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D59718F-1CD7-2B41-A89F-87BF5B3F5F1D}" type="slidenum">
              <a:rPr lang="fr-FR" smtClean="0"/>
              <a:t>‹#›</a:t>
            </a:fld>
            <a:endParaRPr lang="fr-FR"/>
          </a:p>
        </p:txBody>
      </p:sp>
    </p:spTree>
    <p:extLst>
      <p:ext uri="{BB962C8B-B14F-4D97-AF65-F5344CB8AC3E}">
        <p14:creationId xmlns:p14="http://schemas.microsoft.com/office/powerpoint/2010/main" val="6337736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99EB66C4-9954-A942-BF0C-DA244D6120E3}" type="datetimeFigureOut">
              <a:rPr lang="fr-FR" smtClean="0"/>
              <a:t>03/04/2023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D59718F-1CD7-2B41-A89F-87BF5B3F5F1D}" type="slidenum">
              <a:rPr lang="fr-FR" smtClean="0"/>
              <a:t>‹#›</a:t>
            </a:fld>
            <a:endParaRPr lang="fr-FR"/>
          </a:p>
        </p:txBody>
      </p:sp>
    </p:spTree>
    <p:extLst>
      <p:ext uri="{BB962C8B-B14F-4D97-AF65-F5344CB8AC3E}">
        <p14:creationId xmlns:p14="http://schemas.microsoft.com/office/powerpoint/2010/main" val="314039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A9130ED2-7C85-F749-886F-E79EF9170F8B}" type="datetimeFigureOut">
              <a:rPr lang="fr-FR" smtClean="0"/>
              <a:t>03/04/2023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5D316DD-D56C-CC46-B007-DA301D6F444D}" type="slidenum">
              <a:rPr lang="fr-FR" smtClean="0"/>
              <a:t>‹#›</a:t>
            </a:fld>
            <a:endParaRPr lang="fr-FR"/>
          </a:p>
        </p:txBody>
      </p:sp>
    </p:spTree>
    <p:extLst>
      <p:ext uri="{BB962C8B-B14F-4D97-AF65-F5344CB8AC3E}">
        <p14:creationId xmlns:p14="http://schemas.microsoft.com/office/powerpoint/2010/main" val="11737621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99EB66C4-9954-A942-BF0C-DA244D6120E3}" type="datetimeFigureOut">
              <a:rPr lang="fr-FR" smtClean="0"/>
              <a:t>03/04/2023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D59718F-1CD7-2B41-A89F-87BF5B3F5F1D}" type="slidenum">
              <a:rPr lang="fr-FR" smtClean="0"/>
              <a:t>‹#›</a:t>
            </a:fld>
            <a:endParaRPr lang="fr-FR"/>
          </a:p>
        </p:txBody>
      </p:sp>
    </p:spTree>
    <p:extLst>
      <p:ext uri="{BB962C8B-B14F-4D97-AF65-F5344CB8AC3E}">
        <p14:creationId xmlns:p14="http://schemas.microsoft.com/office/powerpoint/2010/main" val="16978163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9EB66C4-9954-A942-BF0C-DA244D6120E3}" type="datetimeFigureOut">
              <a:rPr lang="fr-FR" smtClean="0"/>
              <a:t>03/04/2023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D59718F-1CD7-2B41-A89F-87BF5B3F5F1D}" type="slidenum">
              <a:rPr lang="fr-FR" smtClean="0"/>
              <a:t>‹#›</a:t>
            </a:fld>
            <a:endParaRPr lang="fr-FR"/>
          </a:p>
        </p:txBody>
      </p:sp>
    </p:spTree>
    <p:extLst>
      <p:ext uri="{BB962C8B-B14F-4D97-AF65-F5344CB8AC3E}">
        <p14:creationId xmlns:p14="http://schemas.microsoft.com/office/powerpoint/2010/main" val="15846641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99EB66C4-9954-A942-BF0C-DA244D6120E3}" type="datetimeFigureOut">
              <a:rPr lang="fr-FR" smtClean="0"/>
              <a:t>03/04/2023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D59718F-1CD7-2B41-A89F-87BF5B3F5F1D}" type="slidenum">
              <a:rPr lang="fr-FR" smtClean="0"/>
              <a:t>‹#›</a:t>
            </a:fld>
            <a:endParaRPr lang="fr-FR"/>
          </a:p>
        </p:txBody>
      </p:sp>
    </p:spTree>
    <p:extLst>
      <p:ext uri="{BB962C8B-B14F-4D97-AF65-F5344CB8AC3E}">
        <p14:creationId xmlns:p14="http://schemas.microsoft.com/office/powerpoint/2010/main" val="3584142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99EB66C4-9954-A942-BF0C-DA244D6120E3}" type="datetimeFigureOut">
              <a:rPr lang="fr-FR" smtClean="0"/>
              <a:t>03/04/2023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D59718F-1CD7-2B41-A89F-87BF5B3F5F1D}" type="slidenum">
              <a:rPr lang="fr-FR" smtClean="0"/>
              <a:t>‹#›</a:t>
            </a:fld>
            <a:endParaRPr lang="fr-FR"/>
          </a:p>
        </p:txBody>
      </p:sp>
    </p:spTree>
    <p:extLst>
      <p:ext uri="{BB962C8B-B14F-4D97-AF65-F5344CB8AC3E}">
        <p14:creationId xmlns:p14="http://schemas.microsoft.com/office/powerpoint/2010/main" val="1767371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9EB66C4-9954-A942-BF0C-DA244D6120E3}"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59718F-1CD7-2B41-A89F-87BF5B3F5F1D}" type="slidenum">
              <a:rPr lang="fr-FR" smtClean="0"/>
              <a:t>‹#›</a:t>
            </a:fld>
            <a:endParaRPr lang="fr-FR"/>
          </a:p>
        </p:txBody>
      </p:sp>
    </p:spTree>
    <p:extLst>
      <p:ext uri="{BB962C8B-B14F-4D97-AF65-F5344CB8AC3E}">
        <p14:creationId xmlns:p14="http://schemas.microsoft.com/office/powerpoint/2010/main" val="4512786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9EB66C4-9954-A942-BF0C-DA244D6120E3}"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59718F-1CD7-2B41-A89F-87BF5B3F5F1D}" type="slidenum">
              <a:rPr lang="fr-FR" smtClean="0"/>
              <a:t>‹#›</a:t>
            </a:fld>
            <a:endParaRPr lang="fr-FR"/>
          </a:p>
        </p:txBody>
      </p:sp>
    </p:spTree>
    <p:extLst>
      <p:ext uri="{BB962C8B-B14F-4D97-AF65-F5344CB8AC3E}">
        <p14:creationId xmlns:p14="http://schemas.microsoft.com/office/powerpoint/2010/main" val="18746726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0E59FD0C-5451-4CA0-86AF-E70AE3279989}" type="datetimeFigureOut">
              <a:rPr lang="en-US" smtClean="0"/>
              <a:t>4/3/23</a:t>
            </a:fld>
            <a:endParaRPr lang="en-US" dirty="0"/>
          </a:p>
        </p:txBody>
      </p:sp>
      <p:sp>
        <p:nvSpPr>
          <p:cNvPr id="4" name="Espace réservé du pied de page 3"/>
          <p:cNvSpPr>
            <a:spLocks noGrp="1"/>
          </p:cNvSpPr>
          <p:nvPr>
            <p:ph type="ftr" sz="quarter" idx="11"/>
          </p:nvPr>
        </p:nvSpPr>
        <p:spPr/>
        <p:txBody>
          <a:bodyPr/>
          <a:lstStyle/>
          <a:p>
            <a:endParaRPr lang="en-US" dirty="0"/>
          </a:p>
        </p:txBody>
      </p:sp>
      <p:sp>
        <p:nvSpPr>
          <p:cNvPr id="5" name="Espace réservé du numéro de diapositive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05257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0E59FD0C-5451-4CA0-86AF-E70AE3279989}" type="datetimeFigureOut">
              <a:rPr lang="en-US" smtClean="0"/>
              <a:t>4/3/23</a:t>
            </a:fld>
            <a:endParaRPr lang="en-US" dirty="0"/>
          </a:p>
        </p:txBody>
      </p:sp>
      <p:sp>
        <p:nvSpPr>
          <p:cNvPr id="4" name="Espace réservé du pied de page 3"/>
          <p:cNvSpPr>
            <a:spLocks noGrp="1"/>
          </p:cNvSpPr>
          <p:nvPr>
            <p:ph type="ftr" sz="quarter" idx="11"/>
          </p:nvPr>
        </p:nvSpPr>
        <p:spPr/>
        <p:txBody>
          <a:bodyPr/>
          <a:lstStyle/>
          <a:p>
            <a:endParaRPr lang="en-US" dirty="0"/>
          </a:p>
        </p:txBody>
      </p:sp>
      <p:sp>
        <p:nvSpPr>
          <p:cNvPr id="5" name="Espace réservé du numéro de diapositive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459581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578DBC67-ECE9-A944-A284-6A25C5A9B04B}"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6E9CC59-BB06-E74E-86DC-90C3FDC19775}" type="slidenum">
              <a:rPr lang="fr-FR" smtClean="0"/>
              <a:t>‹#›</a:t>
            </a:fld>
            <a:endParaRPr lang="fr-FR"/>
          </a:p>
        </p:txBody>
      </p:sp>
    </p:spTree>
    <p:extLst>
      <p:ext uri="{BB962C8B-B14F-4D97-AF65-F5344CB8AC3E}">
        <p14:creationId xmlns:p14="http://schemas.microsoft.com/office/powerpoint/2010/main" val="19806825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578DBC67-ECE9-A944-A284-6A25C5A9B04B}"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6E9CC59-BB06-E74E-86DC-90C3FDC19775}" type="slidenum">
              <a:rPr lang="fr-FR" smtClean="0"/>
              <a:t>‹#›</a:t>
            </a:fld>
            <a:endParaRPr lang="fr-FR"/>
          </a:p>
        </p:txBody>
      </p:sp>
    </p:spTree>
    <p:extLst>
      <p:ext uri="{BB962C8B-B14F-4D97-AF65-F5344CB8AC3E}">
        <p14:creationId xmlns:p14="http://schemas.microsoft.com/office/powerpoint/2010/main" val="1187151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A9130ED2-7C85-F749-886F-E79EF9170F8B}" type="datetimeFigureOut">
              <a:rPr lang="fr-FR" smtClean="0"/>
              <a:t>03/04/2023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5D316DD-D56C-CC46-B007-DA301D6F444D}" type="slidenum">
              <a:rPr lang="fr-FR" smtClean="0"/>
              <a:t>‹#›</a:t>
            </a:fld>
            <a:endParaRPr lang="fr-FR"/>
          </a:p>
        </p:txBody>
      </p:sp>
    </p:spTree>
    <p:extLst>
      <p:ext uri="{BB962C8B-B14F-4D97-AF65-F5344CB8AC3E}">
        <p14:creationId xmlns:p14="http://schemas.microsoft.com/office/powerpoint/2010/main" val="6349510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578DBC67-ECE9-A944-A284-6A25C5A9B04B}"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6E9CC59-BB06-E74E-86DC-90C3FDC19775}" type="slidenum">
              <a:rPr lang="fr-FR" smtClean="0"/>
              <a:t>‹#›</a:t>
            </a:fld>
            <a:endParaRPr lang="fr-FR"/>
          </a:p>
        </p:txBody>
      </p:sp>
    </p:spTree>
    <p:extLst>
      <p:ext uri="{BB962C8B-B14F-4D97-AF65-F5344CB8AC3E}">
        <p14:creationId xmlns:p14="http://schemas.microsoft.com/office/powerpoint/2010/main" val="1916543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578DBC67-ECE9-A944-A284-6A25C5A9B04B}" type="datetimeFigureOut">
              <a:rPr lang="fr-FR" smtClean="0"/>
              <a:t>03/04/2023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6E9CC59-BB06-E74E-86DC-90C3FDC19775}" type="slidenum">
              <a:rPr lang="fr-FR" smtClean="0"/>
              <a:t>‹#›</a:t>
            </a:fld>
            <a:endParaRPr lang="fr-FR"/>
          </a:p>
        </p:txBody>
      </p:sp>
    </p:spTree>
    <p:extLst>
      <p:ext uri="{BB962C8B-B14F-4D97-AF65-F5344CB8AC3E}">
        <p14:creationId xmlns:p14="http://schemas.microsoft.com/office/powerpoint/2010/main" val="20561861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578DBC67-ECE9-A944-A284-6A25C5A9B04B}" type="datetimeFigureOut">
              <a:rPr lang="fr-FR" smtClean="0"/>
              <a:t>03/04/2023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26E9CC59-BB06-E74E-86DC-90C3FDC19775}" type="slidenum">
              <a:rPr lang="fr-FR" smtClean="0"/>
              <a:t>‹#›</a:t>
            </a:fld>
            <a:endParaRPr lang="fr-FR"/>
          </a:p>
        </p:txBody>
      </p:sp>
    </p:spTree>
    <p:extLst>
      <p:ext uri="{BB962C8B-B14F-4D97-AF65-F5344CB8AC3E}">
        <p14:creationId xmlns:p14="http://schemas.microsoft.com/office/powerpoint/2010/main" val="10145150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578DBC67-ECE9-A944-A284-6A25C5A9B04B}" type="datetimeFigureOut">
              <a:rPr lang="fr-FR" smtClean="0"/>
              <a:t>03/04/2023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26E9CC59-BB06-E74E-86DC-90C3FDC19775}" type="slidenum">
              <a:rPr lang="fr-FR" smtClean="0"/>
              <a:t>‹#›</a:t>
            </a:fld>
            <a:endParaRPr lang="fr-FR"/>
          </a:p>
        </p:txBody>
      </p:sp>
    </p:spTree>
    <p:extLst>
      <p:ext uri="{BB962C8B-B14F-4D97-AF65-F5344CB8AC3E}">
        <p14:creationId xmlns:p14="http://schemas.microsoft.com/office/powerpoint/2010/main" val="20815029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78DBC67-ECE9-A944-A284-6A25C5A9B04B}" type="datetimeFigureOut">
              <a:rPr lang="fr-FR" smtClean="0"/>
              <a:t>03/04/2023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26E9CC59-BB06-E74E-86DC-90C3FDC19775}" type="slidenum">
              <a:rPr lang="fr-FR" smtClean="0"/>
              <a:t>‹#›</a:t>
            </a:fld>
            <a:endParaRPr lang="fr-FR"/>
          </a:p>
        </p:txBody>
      </p:sp>
    </p:spTree>
    <p:extLst>
      <p:ext uri="{BB962C8B-B14F-4D97-AF65-F5344CB8AC3E}">
        <p14:creationId xmlns:p14="http://schemas.microsoft.com/office/powerpoint/2010/main" val="13107147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578DBC67-ECE9-A944-A284-6A25C5A9B04B}" type="datetimeFigureOut">
              <a:rPr lang="fr-FR" smtClean="0"/>
              <a:t>03/04/2023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6E9CC59-BB06-E74E-86DC-90C3FDC19775}" type="slidenum">
              <a:rPr lang="fr-FR" smtClean="0"/>
              <a:t>‹#›</a:t>
            </a:fld>
            <a:endParaRPr lang="fr-FR"/>
          </a:p>
        </p:txBody>
      </p:sp>
    </p:spTree>
    <p:extLst>
      <p:ext uri="{BB962C8B-B14F-4D97-AF65-F5344CB8AC3E}">
        <p14:creationId xmlns:p14="http://schemas.microsoft.com/office/powerpoint/2010/main" val="2947960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578DBC67-ECE9-A944-A284-6A25C5A9B04B}" type="datetimeFigureOut">
              <a:rPr lang="fr-FR" smtClean="0"/>
              <a:t>03/04/2023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6E9CC59-BB06-E74E-86DC-90C3FDC19775}" type="slidenum">
              <a:rPr lang="fr-FR" smtClean="0"/>
              <a:t>‹#›</a:t>
            </a:fld>
            <a:endParaRPr lang="fr-FR"/>
          </a:p>
        </p:txBody>
      </p:sp>
    </p:spTree>
    <p:extLst>
      <p:ext uri="{BB962C8B-B14F-4D97-AF65-F5344CB8AC3E}">
        <p14:creationId xmlns:p14="http://schemas.microsoft.com/office/powerpoint/2010/main" val="3917496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578DBC67-ECE9-A944-A284-6A25C5A9B04B}"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6E9CC59-BB06-E74E-86DC-90C3FDC19775}" type="slidenum">
              <a:rPr lang="fr-FR" smtClean="0"/>
              <a:t>‹#›</a:t>
            </a:fld>
            <a:endParaRPr lang="fr-FR"/>
          </a:p>
        </p:txBody>
      </p:sp>
    </p:spTree>
    <p:extLst>
      <p:ext uri="{BB962C8B-B14F-4D97-AF65-F5344CB8AC3E}">
        <p14:creationId xmlns:p14="http://schemas.microsoft.com/office/powerpoint/2010/main" val="20987205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578DBC67-ECE9-A944-A284-6A25C5A9B04B}" type="datetimeFigureOut">
              <a:rPr lang="fr-FR" smtClean="0"/>
              <a:t>03/04/2023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6E9CC59-BB06-E74E-86DC-90C3FDC19775}" type="slidenum">
              <a:rPr lang="fr-FR" smtClean="0"/>
              <a:t>‹#›</a:t>
            </a:fld>
            <a:endParaRPr lang="fr-FR"/>
          </a:p>
        </p:txBody>
      </p:sp>
    </p:spTree>
    <p:extLst>
      <p:ext uri="{BB962C8B-B14F-4D97-AF65-F5344CB8AC3E}">
        <p14:creationId xmlns:p14="http://schemas.microsoft.com/office/powerpoint/2010/main" val="777936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A9130ED2-7C85-F749-886F-E79EF9170F8B}" type="datetimeFigureOut">
              <a:rPr lang="fr-FR" smtClean="0"/>
              <a:t>03/04/2023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5D316DD-D56C-CC46-B007-DA301D6F444D}" type="slidenum">
              <a:rPr lang="fr-FR" smtClean="0"/>
              <a:t>‹#›</a:t>
            </a:fld>
            <a:endParaRPr lang="fr-FR"/>
          </a:p>
        </p:txBody>
      </p:sp>
    </p:spTree>
    <p:extLst>
      <p:ext uri="{BB962C8B-B14F-4D97-AF65-F5344CB8AC3E}">
        <p14:creationId xmlns:p14="http://schemas.microsoft.com/office/powerpoint/2010/main" val="775332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9130ED2-7C85-F749-886F-E79EF9170F8B}" type="datetimeFigureOut">
              <a:rPr lang="fr-FR" smtClean="0"/>
              <a:t>03/04/2023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5D316DD-D56C-CC46-B007-DA301D6F444D}" type="slidenum">
              <a:rPr lang="fr-FR" smtClean="0"/>
              <a:t>‹#›</a:t>
            </a:fld>
            <a:endParaRPr lang="fr-FR"/>
          </a:p>
        </p:txBody>
      </p:sp>
    </p:spTree>
    <p:extLst>
      <p:ext uri="{BB962C8B-B14F-4D97-AF65-F5344CB8AC3E}">
        <p14:creationId xmlns:p14="http://schemas.microsoft.com/office/powerpoint/2010/main" val="8601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9130ED2-7C85-F749-886F-E79EF9170F8B}" type="datetimeFigureOut">
              <a:rPr lang="fr-FR" smtClean="0"/>
              <a:t>03/04/2023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5D316DD-D56C-CC46-B007-DA301D6F444D}" type="slidenum">
              <a:rPr lang="fr-FR" smtClean="0"/>
              <a:t>‹#›</a:t>
            </a:fld>
            <a:endParaRPr lang="fr-FR"/>
          </a:p>
        </p:txBody>
      </p:sp>
    </p:spTree>
    <p:extLst>
      <p:ext uri="{BB962C8B-B14F-4D97-AF65-F5344CB8AC3E}">
        <p14:creationId xmlns:p14="http://schemas.microsoft.com/office/powerpoint/2010/main" val="477376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9130ED2-7C85-F749-886F-E79EF9170F8B}" type="datetimeFigureOut">
              <a:rPr lang="fr-FR" smtClean="0"/>
              <a:t>03/04/2023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5D316DD-D56C-CC46-B007-DA301D6F444D}" type="slidenum">
              <a:rPr lang="fr-FR" smtClean="0"/>
              <a:t>‹#›</a:t>
            </a:fld>
            <a:endParaRPr lang="fr-FR"/>
          </a:p>
        </p:txBody>
      </p:sp>
    </p:spTree>
    <p:extLst>
      <p:ext uri="{BB962C8B-B14F-4D97-AF65-F5344CB8AC3E}">
        <p14:creationId xmlns:p14="http://schemas.microsoft.com/office/powerpoint/2010/main" val="2694597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theme" Target="../theme/theme4.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theme" Target="../theme/theme5.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smtClean="0"/>
              <a:t>Cliquez et modifiez le titre</a:t>
            </a:r>
            <a:endParaRPr lang="fr-FR" dirty="0"/>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130ED2-7C85-F749-886F-E79EF9170F8B}" type="datetimeFigureOut">
              <a:rPr lang="fr-FR" smtClean="0"/>
              <a:t>03/04/2023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D316DD-D56C-CC46-B007-DA301D6F444D}" type="slidenum">
              <a:rPr lang="fr-FR" smtClean="0"/>
              <a:t>‹#›</a:t>
            </a:fld>
            <a:endParaRPr lang="fr-FR"/>
          </a:p>
        </p:txBody>
      </p:sp>
    </p:spTree>
    <p:extLst>
      <p:ext uri="{BB962C8B-B14F-4D97-AF65-F5344CB8AC3E}">
        <p14:creationId xmlns:p14="http://schemas.microsoft.com/office/powerpoint/2010/main" val="774406871"/>
      </p:ext>
    </p:extLst>
  </p:cSld>
  <p:clrMap bg1="dk1" tx1="lt1" bg2="dk2" tx2="lt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EB1B8C-F146-6E4D-81BB-51DAB3C21888}" type="datetimeFigureOut">
              <a:rPr lang="fr-FR" smtClean="0"/>
              <a:t>03/04/2023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64D53D-E283-D440-8F4E-87065183ED56}" type="slidenum">
              <a:rPr lang="fr-FR" smtClean="0"/>
              <a:t>‹#›</a:t>
            </a:fld>
            <a:endParaRPr lang="fr-FR"/>
          </a:p>
        </p:txBody>
      </p:sp>
    </p:spTree>
    <p:extLst>
      <p:ext uri="{BB962C8B-B14F-4D97-AF65-F5344CB8AC3E}">
        <p14:creationId xmlns:p14="http://schemas.microsoft.com/office/powerpoint/2010/main" val="911025917"/>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E29AB-C21D-7D43-AD1A-C6159C5F058F}" type="datetimeFigureOut">
              <a:rPr lang="fr-FR" smtClean="0"/>
              <a:t>03/04/2023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FBE3CD-4A0C-C748-91F3-48A4AFF5B724}" type="slidenum">
              <a:rPr lang="fr-FR" smtClean="0"/>
              <a:t>‹#›</a:t>
            </a:fld>
            <a:endParaRPr lang="fr-FR"/>
          </a:p>
        </p:txBody>
      </p:sp>
    </p:spTree>
    <p:extLst>
      <p:ext uri="{BB962C8B-B14F-4D97-AF65-F5344CB8AC3E}">
        <p14:creationId xmlns:p14="http://schemas.microsoft.com/office/powerpoint/2010/main" val="938966162"/>
      </p:ext>
    </p:extLst>
  </p:cSld>
  <p:clrMap bg1="dk1" tx1="lt1" bg2="dk2" tx2="lt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EB66C4-9954-A942-BF0C-DA244D6120E3}" type="datetimeFigureOut">
              <a:rPr lang="fr-FR" smtClean="0"/>
              <a:t>03/04/2023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59718F-1CD7-2B41-A89F-87BF5B3F5F1D}" type="slidenum">
              <a:rPr lang="fr-FR" smtClean="0"/>
              <a:t>‹#›</a:t>
            </a:fld>
            <a:endParaRPr lang="fr-FR"/>
          </a:p>
        </p:txBody>
      </p:sp>
    </p:spTree>
    <p:extLst>
      <p:ext uri="{BB962C8B-B14F-4D97-AF65-F5344CB8AC3E}">
        <p14:creationId xmlns:p14="http://schemas.microsoft.com/office/powerpoint/2010/main" val="587791058"/>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smtClean="0"/>
              <a:t>Cliquez et modifiez le titre</a:t>
            </a:r>
            <a:endParaRPr lang="fr-FR" dirty="0"/>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8DBC67-ECE9-A944-A284-6A25C5A9B04B}" type="datetimeFigureOut">
              <a:rPr lang="fr-FR" smtClean="0"/>
              <a:t>03/04/2023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E9CC59-BB06-E74E-86DC-90C3FDC19775}" type="slidenum">
              <a:rPr lang="fr-FR" smtClean="0"/>
              <a:t>‹#›</a:t>
            </a:fld>
            <a:endParaRPr lang="fr-FR"/>
          </a:p>
        </p:txBody>
      </p:sp>
    </p:spTree>
    <p:extLst>
      <p:ext uri="{BB962C8B-B14F-4D97-AF65-F5344CB8AC3E}">
        <p14:creationId xmlns:p14="http://schemas.microsoft.com/office/powerpoint/2010/main" val="185133397"/>
      </p:ext>
    </p:extLst>
  </p:cSld>
  <p:clrMap bg1="dk1" tx1="lt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8.png"/><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0.png"/><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2.png"/><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4.png"/><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6.png"/><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2.png"/><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4.png"/><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6.png"/><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8.png"/><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30.png"/><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8.xml"/><Relationship Id="rId4" Type="http://schemas.openxmlformats.org/officeDocument/2006/relationships/image" Target="../media/image3.png"/><Relationship Id="rId1" Type="http://schemas.microsoft.com/office/2007/relationships/media" Target="../media/media1.mp4"/><Relationship Id="rId2" Type="http://schemas.openxmlformats.org/officeDocument/2006/relationships/video" Target="../media/media1.mp4"/></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6.png"/><Relationship Id="rId3"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solidFill>
                  <a:schemeClr val="bg1"/>
                </a:solidFill>
              </a:rPr>
              <a:t>Créez votre affiche d’Escape Game</a:t>
            </a:r>
            <a:endParaRPr lang="fr-FR" dirty="0">
              <a:solidFill>
                <a:schemeClr val="bg1"/>
              </a:solidFill>
            </a:endParaRPr>
          </a:p>
        </p:txBody>
      </p:sp>
      <p:sp>
        <p:nvSpPr>
          <p:cNvPr id="3" name="Sous-titre 2"/>
          <p:cNvSpPr>
            <a:spLocks noGrp="1"/>
          </p:cNvSpPr>
          <p:nvPr>
            <p:ph type="subTitle" idx="1"/>
          </p:nvPr>
        </p:nvSpPr>
        <p:spPr>
          <a:xfrm>
            <a:off x="566670" y="4198512"/>
            <a:ext cx="10101330" cy="1059287"/>
          </a:xfrm>
        </p:spPr>
        <p:txBody>
          <a:bodyPr>
            <a:noAutofit/>
          </a:bodyPr>
          <a:lstStyle/>
          <a:p>
            <a:pPr marL="457200" indent="-457200">
              <a:buAutoNum type="arabicPeriod"/>
            </a:pPr>
            <a:r>
              <a:rPr lang="fr-FR" sz="3600" dirty="0" smtClean="0">
                <a:solidFill>
                  <a:schemeClr val="bg1"/>
                </a:solidFill>
              </a:rPr>
              <a:t>Avec une mise en abyme</a:t>
            </a:r>
          </a:p>
          <a:p>
            <a:pPr marL="457200" indent="-457200">
              <a:buAutoNum type="arabicPeriod"/>
            </a:pPr>
            <a:r>
              <a:rPr lang="fr-FR" sz="3600" dirty="0" smtClean="0">
                <a:solidFill>
                  <a:schemeClr val="bg1"/>
                </a:solidFill>
              </a:rPr>
              <a:t>En jouant avec le cadre</a:t>
            </a:r>
            <a:endParaRPr lang="fr-FR" sz="3600" dirty="0">
              <a:solidFill>
                <a:schemeClr val="bg1"/>
              </a:solidFill>
            </a:endParaRPr>
          </a:p>
        </p:txBody>
      </p:sp>
    </p:spTree>
    <p:extLst>
      <p:ext uri="{BB962C8B-B14F-4D97-AF65-F5344CB8AC3E}">
        <p14:creationId xmlns:p14="http://schemas.microsoft.com/office/powerpoint/2010/main" val="50192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5" name="Espace réservé du contenu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171064"/>
            <a:ext cx="5181600" cy="3660460"/>
          </a:xfrm>
        </p:spPr>
      </p:pic>
      <p:pic>
        <p:nvPicPr>
          <p:cNvPr id="6" name="Espace réservé du contenu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60691"/>
            <a:ext cx="5181600" cy="4081206"/>
          </a:xfrm>
        </p:spPr>
      </p:pic>
    </p:spTree>
    <p:extLst>
      <p:ext uri="{BB962C8B-B14F-4D97-AF65-F5344CB8AC3E}">
        <p14:creationId xmlns:p14="http://schemas.microsoft.com/office/powerpoint/2010/main" val="1375444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5" name="Espace réservé du contenu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325499"/>
            <a:ext cx="5181600" cy="3351590"/>
          </a:xfrm>
        </p:spPr>
      </p:pic>
      <p:pic>
        <p:nvPicPr>
          <p:cNvPr id="6" name="Espace réservé du contenu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62461"/>
            <a:ext cx="5181600" cy="3877666"/>
          </a:xfrm>
        </p:spPr>
      </p:pic>
    </p:spTree>
    <p:extLst>
      <p:ext uri="{BB962C8B-B14F-4D97-AF65-F5344CB8AC3E}">
        <p14:creationId xmlns:p14="http://schemas.microsoft.com/office/powerpoint/2010/main" val="1584172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5" name="Espace réservé du contenu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60541" y="818791"/>
            <a:ext cx="5673757" cy="5195631"/>
          </a:xfrm>
        </p:spPr>
      </p:pic>
      <p:pic>
        <p:nvPicPr>
          <p:cNvPr id="6" name="Espace réservé du contenu 5"/>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7030" b="2477"/>
          <a:stretch/>
        </p:blipFill>
        <p:spPr>
          <a:xfrm>
            <a:off x="6147227" y="1571223"/>
            <a:ext cx="5784232" cy="4275786"/>
          </a:xfrm>
        </p:spPr>
      </p:pic>
    </p:spTree>
    <p:extLst>
      <p:ext uri="{BB962C8B-B14F-4D97-AF65-F5344CB8AC3E}">
        <p14:creationId xmlns:p14="http://schemas.microsoft.com/office/powerpoint/2010/main" val="1247593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6" name="Espace réservé du contenu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41429" y="849111"/>
            <a:ext cx="5670823" cy="5222283"/>
          </a:xfrm>
        </p:spPr>
      </p:pic>
      <p:pic>
        <p:nvPicPr>
          <p:cNvPr id="8" name="Espace réservé du contenu 7"/>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2444" y="849111"/>
            <a:ext cx="5503229" cy="5222283"/>
          </a:xfrm>
        </p:spPr>
      </p:pic>
    </p:spTree>
    <p:extLst>
      <p:ext uri="{BB962C8B-B14F-4D97-AF65-F5344CB8AC3E}">
        <p14:creationId xmlns:p14="http://schemas.microsoft.com/office/powerpoint/2010/main" val="504843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5" name="Espace réservé du contenu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46665" y="1825624"/>
            <a:ext cx="5065031" cy="4439301"/>
          </a:xfrm>
        </p:spPr>
      </p:pic>
      <p:pic>
        <p:nvPicPr>
          <p:cNvPr id="8" name="Espace réservé du contenu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56578" y="1825626"/>
            <a:ext cx="4910135" cy="4439300"/>
          </a:xfrm>
        </p:spPr>
      </p:pic>
    </p:spTree>
    <p:extLst>
      <p:ext uri="{BB962C8B-B14F-4D97-AF65-F5344CB8AC3E}">
        <p14:creationId xmlns:p14="http://schemas.microsoft.com/office/powerpoint/2010/main" val="635111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367" y="0"/>
            <a:ext cx="7079878" cy="6858000"/>
          </a:xfrm>
          <a:prstGeom prst="rect">
            <a:avLst/>
          </a:prstGeom>
        </p:spPr>
      </p:pic>
    </p:spTree>
    <p:extLst>
      <p:ext uri="{BB962C8B-B14F-4D97-AF65-F5344CB8AC3E}">
        <p14:creationId xmlns:p14="http://schemas.microsoft.com/office/powerpoint/2010/main" val="646178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4"/>
          <p:cNvPicPr>
            <a:picLocks noChangeAspect="1"/>
          </p:cNvPicPr>
          <p:nvPr/>
        </p:nvPicPr>
        <p:blipFill rotWithShape="1">
          <a:blip r:embed="rId2">
            <a:extLst>
              <a:ext uri="{28A0092B-C50C-407E-A947-70E740481C1C}">
                <a14:useLocalDpi xmlns:a14="http://schemas.microsoft.com/office/drawing/2010/main" val="0"/>
              </a:ext>
            </a:extLst>
          </a:blip>
          <a:srcRect l="6346" t="3007" r="5146" b="1403"/>
          <a:stretch/>
        </p:blipFill>
        <p:spPr>
          <a:xfrm>
            <a:off x="2446986" y="142865"/>
            <a:ext cx="7164378" cy="6622886"/>
          </a:xfrm>
          <a:prstGeom prst="rect">
            <a:avLst/>
          </a:prstGeom>
        </p:spPr>
      </p:pic>
    </p:spTree>
    <p:extLst>
      <p:ext uri="{BB962C8B-B14F-4D97-AF65-F5344CB8AC3E}">
        <p14:creationId xmlns:p14="http://schemas.microsoft.com/office/powerpoint/2010/main" val="848634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4400" b="1" dirty="0" smtClean="0">
                <a:solidFill>
                  <a:schemeClr val="bg1"/>
                </a:solidFill>
              </a:rPr>
              <a:t>2. Jouez avec le cadre</a:t>
            </a:r>
            <a:endParaRPr lang="fr-FR" sz="4400" b="1" dirty="0">
              <a:solidFill>
                <a:schemeClr val="bg1"/>
              </a:solidFill>
            </a:endParaRPr>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680027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964" y="2923503"/>
            <a:ext cx="11755398" cy="2550017"/>
          </a:xfrm>
        </p:spPr>
      </p:pic>
    </p:spTree>
    <p:extLst>
      <p:ext uri="{BB962C8B-B14F-4D97-AF65-F5344CB8AC3E}">
        <p14:creationId xmlns:p14="http://schemas.microsoft.com/office/powerpoint/2010/main" val="139929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0" name="Espace réservé du contenu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527" y="2812726"/>
            <a:ext cx="11956946" cy="2673673"/>
          </a:xfrm>
        </p:spPr>
      </p:pic>
    </p:spTree>
    <p:extLst>
      <p:ext uri="{BB962C8B-B14F-4D97-AF65-F5344CB8AC3E}">
        <p14:creationId xmlns:p14="http://schemas.microsoft.com/office/powerpoint/2010/main" val="1351659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4000" b="1" dirty="0">
                <a:solidFill>
                  <a:schemeClr val="bg1"/>
                </a:solidFill>
              </a:rPr>
              <a:t>1. Créez une mise en abyme dans votre affiche</a:t>
            </a:r>
            <a:br>
              <a:rPr lang="fr-FR" sz="4000" b="1" dirty="0">
                <a:solidFill>
                  <a:schemeClr val="bg1"/>
                </a:solidFill>
              </a:rPr>
            </a:br>
            <a:endParaRPr lang="fr-FR" sz="4000" b="1" dirty="0"/>
          </a:p>
        </p:txBody>
      </p:sp>
      <p:sp>
        <p:nvSpPr>
          <p:cNvPr id="3" name="Espace réservé du texte 2"/>
          <p:cNvSpPr>
            <a:spLocks noGrp="1"/>
          </p:cNvSpPr>
          <p:nvPr>
            <p:ph type="body" idx="1"/>
          </p:nvPr>
        </p:nvSpPr>
        <p:spPr/>
        <p:txBody>
          <a:bodyPr>
            <a:normAutofit/>
          </a:bodyPr>
          <a:lstStyle/>
          <a:p>
            <a:pPr algn="ctr"/>
            <a:endParaRPr lang="fr-FR" sz="3200" dirty="0">
              <a:solidFill>
                <a:schemeClr val="bg1"/>
              </a:solidFill>
            </a:endParaRPr>
          </a:p>
        </p:txBody>
      </p:sp>
    </p:spTree>
    <p:extLst>
      <p:ext uri="{BB962C8B-B14F-4D97-AF65-F5344CB8AC3E}">
        <p14:creationId xmlns:p14="http://schemas.microsoft.com/office/powerpoint/2010/main" val="392297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6" name="Espace réservé du contenu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47944" y="1326524"/>
            <a:ext cx="5401366" cy="4911419"/>
          </a:xfrm>
        </p:spPr>
      </p:pic>
      <p:pic>
        <p:nvPicPr>
          <p:cNvPr id="8" name="Espace réservé du contenu 7"/>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r="1660"/>
          <a:stretch/>
        </p:blipFill>
        <p:spPr>
          <a:xfrm>
            <a:off x="309093" y="1326524"/>
            <a:ext cx="5834130" cy="4911420"/>
          </a:xfrm>
        </p:spPr>
      </p:pic>
    </p:spTree>
    <p:extLst>
      <p:ext uri="{BB962C8B-B14F-4D97-AF65-F5344CB8AC3E}">
        <p14:creationId xmlns:p14="http://schemas.microsoft.com/office/powerpoint/2010/main" val="144444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5" name="Espace réservé du contenu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84407" y="631066"/>
            <a:ext cx="6523232" cy="4971080"/>
          </a:xfrm>
        </p:spPr>
      </p:pic>
      <p:pic>
        <p:nvPicPr>
          <p:cNvPr id="6" name="Espace réservé du contenu 5"/>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3309" t="961" r="4747" b="4628"/>
          <a:stretch/>
        </p:blipFill>
        <p:spPr>
          <a:xfrm>
            <a:off x="7160653" y="257696"/>
            <a:ext cx="4391695" cy="5717937"/>
          </a:xfrm>
        </p:spPr>
      </p:pic>
    </p:spTree>
    <p:extLst>
      <p:ext uri="{BB962C8B-B14F-4D97-AF65-F5344CB8AC3E}">
        <p14:creationId xmlns:p14="http://schemas.microsoft.com/office/powerpoint/2010/main" val="1097212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5" name="Espace réservé du contenu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3331" t="3269" r="2678" b="3004"/>
          <a:stretch/>
        </p:blipFill>
        <p:spPr>
          <a:xfrm>
            <a:off x="179488" y="1545463"/>
            <a:ext cx="5766178" cy="4211391"/>
          </a:xfrm>
        </p:spPr>
      </p:pic>
      <p:pic>
        <p:nvPicPr>
          <p:cNvPr id="6" name="Espace réservé du contenu 5"/>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741" t="2613" r="4806" b="4542"/>
          <a:stretch/>
        </p:blipFill>
        <p:spPr>
          <a:xfrm>
            <a:off x="6143222" y="1545463"/>
            <a:ext cx="5869290" cy="4211391"/>
          </a:xfrm>
        </p:spPr>
      </p:pic>
    </p:spTree>
    <p:extLst>
      <p:ext uri="{BB962C8B-B14F-4D97-AF65-F5344CB8AC3E}">
        <p14:creationId xmlns:p14="http://schemas.microsoft.com/office/powerpoint/2010/main" val="404040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5" name="Espace réservé du contenu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674" t="2360" r="5033" b="3462"/>
          <a:stretch/>
        </p:blipFill>
        <p:spPr>
          <a:xfrm>
            <a:off x="457997" y="214044"/>
            <a:ext cx="4667401" cy="6122361"/>
          </a:xfrm>
        </p:spPr>
      </p:pic>
      <p:pic>
        <p:nvPicPr>
          <p:cNvPr id="6" name="Espace réservé du contenu 5"/>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3308" t="4217" r="5021" b="4623"/>
          <a:stretch/>
        </p:blipFill>
        <p:spPr>
          <a:xfrm>
            <a:off x="5784735" y="772732"/>
            <a:ext cx="6145396" cy="5171535"/>
          </a:xfrm>
        </p:spPr>
      </p:pic>
    </p:spTree>
    <p:extLst>
      <p:ext uri="{BB962C8B-B14F-4D97-AF65-F5344CB8AC3E}">
        <p14:creationId xmlns:p14="http://schemas.microsoft.com/office/powerpoint/2010/main" val="371963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5" name="Espace réservé du contenu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3210" t="744" r="13774" b="4762"/>
          <a:stretch/>
        </p:blipFill>
        <p:spPr>
          <a:xfrm>
            <a:off x="326266" y="746974"/>
            <a:ext cx="5912774" cy="5151550"/>
          </a:xfrm>
        </p:spPr>
      </p:pic>
      <p:pic>
        <p:nvPicPr>
          <p:cNvPr id="6" name="Espace réservé du contenu 5"/>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553" t="2281" r="1697" b="1535"/>
          <a:stretch/>
        </p:blipFill>
        <p:spPr>
          <a:xfrm>
            <a:off x="6607933" y="746975"/>
            <a:ext cx="5270431" cy="5151550"/>
          </a:xfrm>
        </p:spPr>
      </p:pic>
    </p:spTree>
    <p:extLst>
      <p:ext uri="{BB962C8B-B14F-4D97-AF65-F5344CB8AC3E}">
        <p14:creationId xmlns:p14="http://schemas.microsoft.com/office/powerpoint/2010/main" val="260992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a:r>
            <a:br>
              <a:rPr lang="fr-FR" dirty="0"/>
            </a:br>
            <a:endParaRPr lang="fr-FR" dirty="0"/>
          </a:p>
        </p:txBody>
      </p:sp>
      <p:sp>
        <p:nvSpPr>
          <p:cNvPr id="3" name="Espace réservé du contenu 2"/>
          <p:cNvSpPr>
            <a:spLocks noGrp="1"/>
          </p:cNvSpPr>
          <p:nvPr>
            <p:ph idx="1"/>
          </p:nvPr>
        </p:nvSpPr>
        <p:spPr/>
        <p:txBody>
          <a:bodyPr>
            <a:normAutofit/>
          </a:bodyPr>
          <a:lstStyle/>
          <a:p>
            <a:pPr marL="0" indent="0">
              <a:buNone/>
            </a:pPr>
            <a:r>
              <a:rPr lang="fr-FR" sz="4200" dirty="0">
                <a:solidFill>
                  <a:schemeClr val="bg1"/>
                </a:solidFill>
              </a:rPr>
              <a:t/>
            </a:r>
            <a:br>
              <a:rPr lang="fr-FR" sz="4200" dirty="0">
                <a:solidFill>
                  <a:schemeClr val="bg1"/>
                </a:solidFill>
              </a:rPr>
            </a:br>
            <a:r>
              <a:rPr lang="fr-FR" sz="4400" dirty="0"/>
              <a:t>L'</a:t>
            </a:r>
            <a:r>
              <a:rPr lang="fr-FR" sz="4400" dirty="0">
                <a:solidFill>
                  <a:schemeClr val="bg1"/>
                </a:solidFill>
              </a:rPr>
              <a:t>La mise en abyme (ou en abîme) consiste à incruster une image en elle-même, un motif dans le motif lui-même, etc.</a:t>
            </a:r>
            <a:endParaRPr lang="fr-FR" sz="4200" dirty="0">
              <a:solidFill>
                <a:schemeClr val="bg1"/>
              </a:solidFill>
            </a:endParaRPr>
          </a:p>
        </p:txBody>
      </p:sp>
    </p:spTree>
    <p:extLst>
      <p:ext uri="{BB962C8B-B14F-4D97-AF65-F5344CB8AC3E}">
        <p14:creationId xmlns:p14="http://schemas.microsoft.com/office/powerpoint/2010/main" val="200644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a:t>
            </a:r>
            <a:endParaRPr lang="fr-FR"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2475" y="1012264"/>
            <a:ext cx="5511326" cy="4856724"/>
          </a:xfrm>
        </p:spPr>
      </p:pic>
      <p:sp>
        <p:nvSpPr>
          <p:cNvPr id="4" name="Espace réservé du texte 3"/>
          <p:cNvSpPr>
            <a:spLocks noGrp="1"/>
          </p:cNvSpPr>
          <p:nvPr>
            <p:ph type="body" sz="half" idx="2"/>
          </p:nvPr>
        </p:nvSpPr>
        <p:spPr/>
        <p:txBody>
          <a:bodyPr>
            <a:normAutofit/>
          </a:bodyPr>
          <a:lstStyle/>
          <a:p>
            <a:r>
              <a:rPr lang="fr-FR" sz="2800" dirty="0">
                <a:solidFill>
                  <a:schemeClr val="bg1"/>
                </a:solidFill>
              </a:rPr>
              <a:t>Les «poupées russes», qui s'emboîtent les unes dans les autres, présentent une mise en abyme connue de tous.</a:t>
            </a:r>
            <a:br>
              <a:rPr lang="fr-FR" sz="2800" dirty="0">
                <a:solidFill>
                  <a:schemeClr val="bg1"/>
                </a:solidFill>
              </a:rPr>
            </a:br>
            <a:endParaRPr lang="fr-FR" sz="2800" dirty="0"/>
          </a:p>
        </p:txBody>
      </p:sp>
    </p:spTree>
    <p:extLst>
      <p:ext uri="{BB962C8B-B14F-4D97-AF65-F5344CB8AC3E}">
        <p14:creationId xmlns:p14="http://schemas.microsoft.com/office/powerpoint/2010/main" val="987574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168259"/>
            <a:ext cx="6172200" cy="4511956"/>
          </a:xfrm>
        </p:spPr>
      </p:pic>
      <p:sp>
        <p:nvSpPr>
          <p:cNvPr id="4" name="Espace réservé du texte 3"/>
          <p:cNvSpPr>
            <a:spLocks noGrp="1"/>
          </p:cNvSpPr>
          <p:nvPr>
            <p:ph type="body" sz="half" idx="2"/>
          </p:nvPr>
        </p:nvSpPr>
        <p:spPr/>
        <p:txBody>
          <a:bodyPr>
            <a:noAutofit/>
          </a:bodyPr>
          <a:lstStyle/>
          <a:p>
            <a:r>
              <a:rPr lang="fr-FR" sz="2800" dirty="0">
                <a:solidFill>
                  <a:schemeClr val="bg1"/>
                </a:solidFill>
              </a:rPr>
              <a:t>En graphisme, la plus célèbre mise en abyme est celle de la boîte de "Vache qui rit" sur laquelle une vache porte des boucles d'oreilles qui elles mêmes sont des boîtes de "Vache qui </a:t>
            </a:r>
            <a:r>
              <a:rPr lang="fr-FR" sz="2800" dirty="0" smtClean="0">
                <a:solidFill>
                  <a:schemeClr val="bg1"/>
                </a:solidFill>
              </a:rPr>
              <a:t>rit ».</a:t>
            </a:r>
            <a:r>
              <a:rPr lang="fr-FR" sz="2800" dirty="0">
                <a:solidFill>
                  <a:schemeClr val="bg1"/>
                </a:solidFill>
              </a:rPr>
              <a:t/>
            </a:r>
            <a:br>
              <a:rPr lang="fr-FR" sz="2800" dirty="0">
                <a:solidFill>
                  <a:schemeClr val="bg1"/>
                </a:solidFill>
              </a:rPr>
            </a:br>
            <a:endParaRPr lang="fr-FR" sz="2800" dirty="0"/>
          </a:p>
        </p:txBody>
      </p:sp>
    </p:spTree>
    <p:extLst>
      <p:ext uri="{BB962C8B-B14F-4D97-AF65-F5344CB8AC3E}">
        <p14:creationId xmlns:p14="http://schemas.microsoft.com/office/powerpoint/2010/main" val="2049856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6" name="Anim-le-berruyer30_EuasdK.mp4">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6019800" y="515155"/>
            <a:ext cx="5792607" cy="5792609"/>
          </a:xfrm>
        </p:spPr>
      </p:pic>
      <p:sp>
        <p:nvSpPr>
          <p:cNvPr id="7" name="Espace réservé du contenu 6"/>
          <p:cNvSpPr>
            <a:spLocks noGrp="1"/>
          </p:cNvSpPr>
          <p:nvPr>
            <p:ph sz="half" idx="1"/>
          </p:nvPr>
        </p:nvSpPr>
        <p:spPr/>
        <p:txBody>
          <a:bodyPr/>
          <a:lstStyle/>
          <a:p>
            <a:pPr lvl="3"/>
            <a:endParaRPr lang="fr-FR" dirty="0"/>
          </a:p>
        </p:txBody>
      </p:sp>
    </p:spTree>
    <p:extLst>
      <p:ext uri="{BB962C8B-B14F-4D97-AF65-F5344CB8AC3E}">
        <p14:creationId xmlns:p14="http://schemas.microsoft.com/office/powerpoint/2010/main" val="122952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texte 3"/>
          <p:cNvSpPr>
            <a:spLocks noGrp="1"/>
          </p:cNvSpPr>
          <p:nvPr>
            <p:ph type="body" sz="half" idx="2"/>
          </p:nvPr>
        </p:nvSpPr>
        <p:spPr>
          <a:xfrm>
            <a:off x="839788" y="1210614"/>
            <a:ext cx="4234488" cy="5331854"/>
          </a:xfrm>
        </p:spPr>
        <p:txBody>
          <a:bodyPr>
            <a:normAutofit fontScale="40000" lnSpcReduction="20000"/>
          </a:bodyPr>
          <a:lstStyle/>
          <a:p>
            <a:pPr lvl="1"/>
            <a:r>
              <a:rPr lang="fr-FR" b="1" dirty="0"/>
              <a:t>La mise en abyme (ou en abîme) consiste à incruster une image en elle-même, un motif dans le motif lui-même, etc.</a:t>
            </a:r>
            <a:r>
              <a:rPr lang="fr-FR" dirty="0"/>
              <a:t/>
            </a:r>
            <a:br>
              <a:rPr lang="fr-FR" dirty="0"/>
            </a:br>
            <a:r>
              <a:rPr lang="fr-FR" sz="7000" b="1" dirty="0" smtClean="0">
                <a:solidFill>
                  <a:schemeClr val="bg1"/>
                </a:solidFill>
              </a:rPr>
              <a:t>L'idée </a:t>
            </a:r>
            <a:r>
              <a:rPr lang="fr-FR" sz="7000" b="1" dirty="0">
                <a:solidFill>
                  <a:schemeClr val="bg1"/>
                </a:solidFill>
              </a:rPr>
              <a:t>d'abîme renvoie à un gouffre insondable</a:t>
            </a:r>
            <a:r>
              <a:rPr lang="fr-FR" sz="7000" b="1" dirty="0" smtClean="0">
                <a:solidFill>
                  <a:schemeClr val="bg1"/>
                </a:solidFill>
              </a:rPr>
              <a:t>.</a:t>
            </a:r>
          </a:p>
          <a:p>
            <a:pPr lvl="1"/>
            <a:r>
              <a:rPr lang="fr-FR" sz="7000" b="1" dirty="0">
                <a:solidFill>
                  <a:schemeClr val="bg1"/>
                </a:solidFill>
              </a:rPr>
              <a:t/>
            </a:r>
            <a:br>
              <a:rPr lang="fr-FR" sz="7000" b="1" dirty="0">
                <a:solidFill>
                  <a:schemeClr val="bg1"/>
                </a:solidFill>
              </a:rPr>
            </a:br>
            <a:r>
              <a:rPr lang="fr-FR" sz="7000" b="1" dirty="0">
                <a:solidFill>
                  <a:schemeClr val="bg1"/>
                </a:solidFill>
              </a:rPr>
              <a:t>Et c'est bien ce qui se passe quand, par exemple, on se regarde, face à un miroir en ayant également un miroir derrière nous</a:t>
            </a:r>
            <a:r>
              <a:rPr lang="fr-FR" sz="7000" b="1" dirty="0" smtClean="0">
                <a:solidFill>
                  <a:schemeClr val="bg1"/>
                </a:solidFill>
              </a:rPr>
              <a:t>.</a:t>
            </a:r>
          </a:p>
          <a:p>
            <a:pPr lvl="1"/>
            <a:r>
              <a:rPr lang="fr-FR" sz="7000" b="1" dirty="0">
                <a:solidFill>
                  <a:schemeClr val="bg1"/>
                </a:solidFill>
              </a:rPr>
              <a:t/>
            </a:r>
            <a:br>
              <a:rPr lang="fr-FR" sz="7000" b="1" dirty="0">
                <a:solidFill>
                  <a:schemeClr val="bg1"/>
                </a:solidFill>
              </a:rPr>
            </a:br>
            <a:r>
              <a:rPr lang="fr-FR" sz="7000" b="1" dirty="0">
                <a:solidFill>
                  <a:schemeClr val="bg1"/>
                </a:solidFill>
              </a:rPr>
              <a:t>Notre image se multiplie alors à l'infini.</a:t>
            </a:r>
          </a:p>
        </p:txBody>
      </p:sp>
      <p:pic>
        <p:nvPicPr>
          <p:cNvPr id="7" name="Espace réservé du contenu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706579"/>
            <a:ext cx="6172200" cy="3435316"/>
          </a:xfrm>
        </p:spPr>
      </p:pic>
    </p:spTree>
    <p:extLst>
      <p:ext uri="{BB962C8B-B14F-4D97-AF65-F5344CB8AC3E}">
        <p14:creationId xmlns:p14="http://schemas.microsoft.com/office/powerpoint/2010/main" val="1509443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2425" y="167425"/>
            <a:ext cx="7983552" cy="6452316"/>
          </a:xfrm>
        </p:spPr>
      </p:pic>
    </p:spTree>
    <p:extLst>
      <p:ext uri="{BB962C8B-B14F-4D97-AF65-F5344CB8AC3E}">
        <p14:creationId xmlns:p14="http://schemas.microsoft.com/office/powerpoint/2010/main" val="1997176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5" name="Espace réservé du contenu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3712" t="3185" r="7979" b="2879"/>
          <a:stretch/>
        </p:blipFill>
        <p:spPr>
          <a:xfrm>
            <a:off x="5937161" y="1275009"/>
            <a:ext cx="5416639" cy="4559122"/>
          </a:xfrm>
        </p:spPr>
      </p:pic>
      <p:pic>
        <p:nvPicPr>
          <p:cNvPr id="1026" name="Picture 2" descr="https://www.museumtv.art/wp-content/uploads/2018/10/EPOUX1.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47651" y="0"/>
            <a:ext cx="4871323" cy="6664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069267"/>
      </p:ext>
    </p:extLst>
  </p:cSld>
  <p:clrMapOvr>
    <a:masterClrMapping/>
  </p:clrMapOvr>
</p:sld>
</file>

<file path=ppt/theme/theme1.xml><?xml version="1.0" encoding="utf-8"?>
<a:theme xmlns:a="http://schemas.openxmlformats.org/drawingml/2006/main" name="4_Conception personnalisé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EAB03044-BD47-FE45-AD27-D02ED57ED4DC}" vid="{E8B04618-4B6A-2E4E-B365-1D023241905B}"/>
    </a:ext>
  </a:extLst>
</a:theme>
</file>

<file path=ppt/theme/theme2.xml><?xml version="1.0" encoding="utf-8"?>
<a:theme xmlns:a="http://schemas.openxmlformats.org/drawingml/2006/main" name="2_Conception personnalisé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EAB03044-BD47-FE45-AD27-D02ED57ED4DC}" vid="{67D96415-EA1B-B34A-B68D-833519FBE9F9}"/>
    </a:ext>
  </a:extLst>
</a:theme>
</file>

<file path=ppt/theme/theme3.xml><?xml version="1.0" encoding="utf-8"?>
<a:theme xmlns:a="http://schemas.openxmlformats.org/drawingml/2006/main" name="3_Conception personnalisé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EAB03044-BD47-FE45-AD27-D02ED57ED4DC}" vid="{A64354CF-16D6-5844-98B6-D2FB1629A783}"/>
    </a:ext>
  </a:extLst>
</a:theme>
</file>

<file path=ppt/theme/theme4.xml><?xml version="1.0" encoding="utf-8"?>
<a:theme xmlns:a="http://schemas.openxmlformats.org/drawingml/2006/main" name="1_Conception personnalisé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EAB03044-BD47-FE45-AD27-D02ED57ED4DC}" vid="{27F4B1FD-5BBB-184D-A76F-31BC14E450EA}"/>
    </a:ext>
  </a:extLst>
</a:theme>
</file>

<file path=ppt/theme/theme5.xml><?xml version="1.0" encoding="utf-8"?>
<a:theme xmlns:a="http://schemas.openxmlformats.org/drawingml/2006/main" name="Conception personnalisée">
  <a:themeElements>
    <a:clrScheme name="Personnalisée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EAB03044-BD47-FE45-AD27-D02ED57ED4DC}" vid="{3E839DF3-4047-0F47-9243-48048070C108}"/>
    </a:ext>
  </a:extLst>
</a:theme>
</file>

<file path=docProps/app.xml><?xml version="1.0" encoding="utf-8"?>
<Properties xmlns="http://schemas.openxmlformats.org/officeDocument/2006/extended-properties" xmlns:vt="http://schemas.openxmlformats.org/officeDocument/2006/docPropsVTypes">
  <Template>Présentation9</Template>
  <TotalTime>143</TotalTime>
  <Words>119</Words>
  <Application>Microsoft Macintosh PowerPoint</Application>
  <PresentationFormat>Grand écran</PresentationFormat>
  <Paragraphs>13</Paragraphs>
  <Slides>24</Slides>
  <Notes>0</Notes>
  <HiddenSlides>0</HiddenSlides>
  <MMClips>1</MMClips>
  <ScaleCrop>false</ScaleCrop>
  <HeadingPairs>
    <vt:vector size="6" baseType="variant">
      <vt:variant>
        <vt:lpstr>Polices utilisées</vt:lpstr>
      </vt:variant>
      <vt:variant>
        <vt:i4>3</vt:i4>
      </vt:variant>
      <vt:variant>
        <vt:lpstr>Thème</vt:lpstr>
      </vt:variant>
      <vt:variant>
        <vt:i4>5</vt:i4>
      </vt:variant>
      <vt:variant>
        <vt:lpstr>Titres des diapositives</vt:lpstr>
      </vt:variant>
      <vt:variant>
        <vt:i4>24</vt:i4>
      </vt:variant>
    </vt:vector>
  </HeadingPairs>
  <TitlesOfParts>
    <vt:vector size="32" baseType="lpstr">
      <vt:lpstr>Calibri</vt:lpstr>
      <vt:lpstr>Calibri Light</vt:lpstr>
      <vt:lpstr>Arial</vt:lpstr>
      <vt:lpstr>4_Conception personnalisée</vt:lpstr>
      <vt:lpstr>2_Conception personnalisée</vt:lpstr>
      <vt:lpstr>3_Conception personnalisée</vt:lpstr>
      <vt:lpstr>1_Conception personnalisée</vt:lpstr>
      <vt:lpstr>Conception personnalisée</vt:lpstr>
      <vt:lpstr>Créez votre affiche d’Escape Game</vt:lpstr>
      <vt:lpstr>1. Créez une mise en abyme dans votre affiche </vt:lpstr>
      <vt:lpstr> </vt:lpstr>
      <vt:lpstr>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Jouez avec le cadre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Microsoft Office</dc:creator>
  <cp:lastModifiedBy>Utilisateur de Microsoft Office</cp:lastModifiedBy>
  <cp:revision>10</cp:revision>
  <dcterms:created xsi:type="dcterms:W3CDTF">2023-04-03T10:51:51Z</dcterms:created>
  <dcterms:modified xsi:type="dcterms:W3CDTF">2023-04-03T13:31:43Z</dcterms:modified>
</cp:coreProperties>
</file>